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-792" y="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722C0-B1C8-4ECF-BD02-1874183D617F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5427-073A-474E-88CE-6F13F9AE1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96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722C0-B1C8-4ECF-BD02-1874183D617F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5427-073A-474E-88CE-6F13F9AE1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42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722C0-B1C8-4ECF-BD02-1874183D617F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5427-073A-474E-88CE-6F13F9AE1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858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722C0-B1C8-4ECF-BD02-1874183D617F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5427-073A-474E-88CE-6F13F9AE1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56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722C0-B1C8-4ECF-BD02-1874183D617F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5427-073A-474E-88CE-6F13F9AE1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49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722C0-B1C8-4ECF-BD02-1874183D617F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5427-073A-474E-88CE-6F13F9AE1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426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722C0-B1C8-4ECF-BD02-1874183D617F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5427-073A-474E-88CE-6F13F9AE1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64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722C0-B1C8-4ECF-BD02-1874183D617F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5427-073A-474E-88CE-6F13F9AE1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60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722C0-B1C8-4ECF-BD02-1874183D617F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5427-073A-474E-88CE-6F13F9AE1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423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722C0-B1C8-4ECF-BD02-1874183D617F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5427-073A-474E-88CE-6F13F9AE1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239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722C0-B1C8-4ECF-BD02-1874183D617F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5427-073A-474E-88CE-6F13F9AE1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73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722C0-B1C8-4ECF-BD02-1874183D617F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A5427-073A-474E-88CE-6F13F9AE1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819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061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099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543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172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055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00" y="-228600"/>
            <a:ext cx="129540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905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622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207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688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814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298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223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411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563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067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447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320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317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111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402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710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624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0</Words>
  <Application>Microsoft Office PowerPoint</Application>
  <PresentationFormat>On-screen Show (4:3)</PresentationFormat>
  <Paragraphs>0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Rahul Sapireddy</dc:creator>
  <cp:lastModifiedBy>Rahul Sapireddy</cp:lastModifiedBy>
  <cp:revision>31</cp:revision>
  <dcterms:created xsi:type="dcterms:W3CDTF">2021-03-07T18:42:06Z</dcterms:created>
  <dcterms:modified xsi:type="dcterms:W3CDTF">2021-03-09T06:47:32Z</dcterms:modified>
</cp:coreProperties>
</file>